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391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738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178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444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457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963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40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779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647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14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144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88D4E-1C1A-4BE0-95A1-04921BB17B08}" type="datetimeFigureOut">
              <a:rPr lang="en-CA" smtClean="0"/>
              <a:t>18/10/2016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8AB5-A543-4CA9-B50E-534AC2E981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08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948971" cy="64807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Title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3988" cy="5069160"/>
          </a:xfrm>
        </p:spPr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accent1"/>
                </a:solidFill>
              </a:rPr>
              <a:t>Problem: </a:t>
            </a:r>
          </a:p>
          <a:p>
            <a:pPr lvl="1"/>
            <a:r>
              <a:rPr lang="en-CA" dirty="0" smtClean="0"/>
              <a:t>Description</a:t>
            </a:r>
          </a:p>
          <a:p>
            <a:pPr lvl="1"/>
            <a:r>
              <a:rPr lang="en-CA" dirty="0" smtClean="0"/>
              <a:t>Input</a:t>
            </a:r>
          </a:p>
          <a:p>
            <a:pPr lvl="1"/>
            <a:r>
              <a:rPr lang="en-CA" dirty="0" smtClean="0"/>
              <a:t>Output</a:t>
            </a:r>
          </a:p>
          <a:p>
            <a:pPr lvl="1"/>
            <a:endParaRPr lang="en-CA" dirty="0" smtClean="0"/>
          </a:p>
          <a:p>
            <a:r>
              <a:rPr lang="en-CA" dirty="0" smtClean="0">
                <a:solidFill>
                  <a:schemeClr val="accent1"/>
                </a:solidFill>
              </a:rPr>
              <a:t>Restriction on data: </a:t>
            </a:r>
          </a:p>
          <a:p>
            <a:pPr lvl="1"/>
            <a:r>
              <a:rPr lang="en-CA" dirty="0" smtClean="0"/>
              <a:t>Description </a:t>
            </a:r>
          </a:p>
          <a:p>
            <a:pPr lvl="1"/>
            <a:endParaRPr lang="en-CA" dirty="0"/>
          </a:p>
          <a:p>
            <a:r>
              <a:rPr lang="en-CA" dirty="0" smtClean="0">
                <a:solidFill>
                  <a:schemeClr val="accent1"/>
                </a:solidFill>
              </a:rPr>
              <a:t>Application</a:t>
            </a:r>
          </a:p>
          <a:p>
            <a:pPr lvl="1"/>
            <a:r>
              <a:rPr lang="en-CA" dirty="0" smtClean="0"/>
              <a:t>Real-life scenario </a:t>
            </a:r>
            <a:endParaRPr lang="en-CA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118" y="909711"/>
            <a:ext cx="585333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 smtClean="0"/>
              <a:t>Group members</a:t>
            </a:r>
            <a:endParaRPr lang="en-CA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54" y="1988840"/>
            <a:ext cx="2538586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kol\AppData\Local\Microsoft\Windows\Temporary Internet Files\Content.IE5\CSJ5S4OV\library-books-clip-ar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8669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64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</dc:creator>
  <cp:lastModifiedBy>kol</cp:lastModifiedBy>
  <cp:revision>13</cp:revision>
  <dcterms:created xsi:type="dcterms:W3CDTF">2016-10-18T17:30:38Z</dcterms:created>
  <dcterms:modified xsi:type="dcterms:W3CDTF">2016-10-18T17:53:02Z</dcterms:modified>
</cp:coreProperties>
</file>