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91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738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178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44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457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63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40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77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647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14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144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8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948971" cy="64807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Sorting almost-sorted arrays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3988" cy="506916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>
                <a:solidFill>
                  <a:schemeClr val="accent1"/>
                </a:solidFill>
              </a:rPr>
              <a:t>Problem: </a:t>
            </a:r>
            <a:r>
              <a:rPr lang="en-CA" dirty="0" smtClean="0"/>
              <a:t>sorting</a:t>
            </a:r>
          </a:p>
          <a:p>
            <a:pPr lvl="1"/>
            <a:r>
              <a:rPr lang="en-CA" dirty="0" smtClean="0"/>
              <a:t>Given numbers, arrange them in order from smallest to largest. </a:t>
            </a:r>
          </a:p>
          <a:p>
            <a:pPr lvl="1"/>
            <a:r>
              <a:rPr lang="en-CA" dirty="0" smtClean="0"/>
              <a:t>Input: array of numbers. </a:t>
            </a:r>
          </a:p>
          <a:p>
            <a:pPr lvl="1"/>
            <a:r>
              <a:rPr lang="en-CA" dirty="0" smtClean="0"/>
              <a:t>Output: same numbers in order from smallest to largest. 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CA" dirty="0" smtClean="0">
                <a:solidFill>
                  <a:schemeClr val="accent1"/>
                </a:solidFill>
              </a:rPr>
              <a:t>Restriction on data: </a:t>
            </a:r>
            <a:r>
              <a:rPr lang="en-CA" dirty="0" smtClean="0"/>
              <a:t>almost-sorted</a:t>
            </a:r>
            <a:endParaRPr lang="en-CA" dirty="0"/>
          </a:p>
          <a:p>
            <a:pPr lvl="1"/>
            <a:r>
              <a:rPr lang="en-CA" dirty="0" smtClean="0"/>
              <a:t>There are only constantly many elements out of order. </a:t>
            </a:r>
          </a:p>
          <a:p>
            <a:pPr lvl="1"/>
            <a:endParaRPr lang="en-CA" dirty="0"/>
          </a:p>
          <a:p>
            <a:r>
              <a:rPr lang="en-CA" dirty="0" smtClean="0">
                <a:solidFill>
                  <a:schemeClr val="accent1"/>
                </a:solidFill>
              </a:rPr>
              <a:t>Application</a:t>
            </a:r>
          </a:p>
          <a:p>
            <a:pPr lvl="1"/>
            <a:r>
              <a:rPr lang="en-CA" dirty="0" smtClean="0"/>
              <a:t>Library books with their shelf positions: only a few get misplaced every day. </a:t>
            </a:r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118" y="909711"/>
            <a:ext cx="58533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 smtClean="0"/>
              <a:t>Antonina </a:t>
            </a:r>
            <a:r>
              <a:rPr lang="en-CA" sz="2800" dirty="0" err="1" smtClean="0"/>
              <a:t>Kolokolova</a:t>
            </a:r>
            <a:r>
              <a:rPr lang="en-CA" sz="2800" dirty="0" smtClean="0"/>
              <a:t>, … , … </a:t>
            </a:r>
            <a:endParaRPr lang="en-C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214" y="1988840"/>
            <a:ext cx="2538586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kol\AppData\Local\Microsoft\Windows\Temporary Internet Files\Content.IE5\CSJ5S4OV\library-books-clip-ar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8669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64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Sorting almost-sorted arrays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</dc:creator>
  <cp:lastModifiedBy>kol</cp:lastModifiedBy>
  <cp:revision>10</cp:revision>
  <dcterms:created xsi:type="dcterms:W3CDTF">2016-10-18T17:30:38Z</dcterms:created>
  <dcterms:modified xsi:type="dcterms:W3CDTF">2016-10-18T17:50:58Z</dcterms:modified>
</cp:coreProperties>
</file>