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77" r:id="rId2"/>
    <p:sldId id="478" r:id="rId3"/>
    <p:sldId id="479" r:id="rId4"/>
    <p:sldId id="787" r:id="rId5"/>
    <p:sldId id="792" r:id="rId6"/>
    <p:sldId id="793" r:id="rId7"/>
    <p:sldId id="790" r:id="rId8"/>
    <p:sldId id="791" r:id="rId9"/>
    <p:sldId id="663" r:id="rId10"/>
    <p:sldId id="794" r:id="rId11"/>
  </p:sldIdLst>
  <p:sldSz cx="12192000" cy="6858000"/>
  <p:notesSz cx="7315200" cy="96012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737" autoAdjust="0"/>
  </p:normalViewPr>
  <p:slideViewPr>
    <p:cSldViewPr>
      <p:cViewPr varScale="1">
        <p:scale>
          <a:sx n="96" d="100"/>
          <a:sy n="96" d="100"/>
        </p:scale>
        <p:origin x="86" y="19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2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4C5B19-AEE5-4D5B-8770-F3BA67B914A3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AFC8FE-A058-4C7E-9878-C9356C62AD8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24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695188-19D4-4B42-A91C-DF4EC944095C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7CBE28-3F96-4D2B-AE04-4E436BF26DA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8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2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1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99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08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8560-AC65-4E8F-AC8B-2576C31D3D52}" type="datetimeFigureOut">
              <a:rPr lang="en-CA" smtClean="0"/>
              <a:pPr/>
              <a:t>2020-11-27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openxmlformats.org/officeDocument/2006/relationships/image" Target="../media/image19.png"/><Relationship Id="rId2" Type="http://schemas.openxmlformats.org/officeDocument/2006/relationships/audio" Target="../media/media1.m4a"/><Relationship Id="rId16" Type="http://schemas.openxmlformats.org/officeDocument/2006/relationships/image" Target="../media/image12.gif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2.gif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0B78-2A18-4C17-AFF3-C0B1C87BFA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1002: tutorial 10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F22DB40-6BD1-4A8D-BD60-ADDB55176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 27, 2020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8EE3BF08-9F7E-4193-9DDE-386883CD9FC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Review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09DDBD8-9279-4438-88B4-BE81526C122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" name="Picture 19" descr="A basket filled with fruit&#10;&#10;Description automatically generated">
            <a:extLst>
              <a:ext uri="{FF2B5EF4-FFF2-40B4-BE49-F238E27FC236}">
                <a16:creationId xmlns:a16="http://schemas.microsoft.com/office/drawing/2014/main" id="{EAF2DB19-73D1-46D3-89F9-4E91A5089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" y="5854367"/>
            <a:ext cx="1050543" cy="908720"/>
          </a:xfrm>
          <a:prstGeom prst="rect">
            <a:avLst/>
          </a:prstGeom>
        </p:spPr>
      </p:pic>
      <p:pic>
        <p:nvPicPr>
          <p:cNvPr id="21" name="Picture 20" descr="A picture containing food&#10;&#10;Description automatically generated">
            <a:extLst>
              <a:ext uri="{FF2B5EF4-FFF2-40B4-BE49-F238E27FC236}">
                <a16:creationId xmlns:a16="http://schemas.microsoft.com/office/drawing/2014/main" id="{7F51FBB9-5CF6-4FD6-BA65-72D177CCE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" y="4425074"/>
            <a:ext cx="895326" cy="898837"/>
          </a:xfrm>
          <a:prstGeom prst="rect">
            <a:avLst/>
          </a:prstGeom>
        </p:spPr>
      </p:pic>
      <p:pic>
        <p:nvPicPr>
          <p:cNvPr id="22" name="Picture 21" descr="A picture containing indoor, remote&#10;&#10;Description automatically generated">
            <a:extLst>
              <a:ext uri="{FF2B5EF4-FFF2-40B4-BE49-F238E27FC236}">
                <a16:creationId xmlns:a16="http://schemas.microsoft.com/office/drawing/2014/main" id="{4ACDAFA4-6C00-43D5-BAE4-EEABE2B0BE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71" y="6093296"/>
            <a:ext cx="1015375" cy="764704"/>
          </a:xfrm>
          <a:prstGeom prst="rect">
            <a:avLst/>
          </a:prstGeom>
        </p:spPr>
      </p:pic>
      <p:pic>
        <p:nvPicPr>
          <p:cNvPr id="23" name="Picture 22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E532B10D-9142-4961-A236-0A753370C1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56" y="5733256"/>
            <a:ext cx="1517480" cy="1029831"/>
          </a:xfrm>
          <a:prstGeom prst="rect">
            <a:avLst/>
          </a:prstGeom>
        </p:spPr>
      </p:pic>
      <p:pic>
        <p:nvPicPr>
          <p:cNvPr id="27" name="Picture 26" descr="A picture containing outdoor, standing&#10;&#10;Description automatically generated">
            <a:extLst>
              <a:ext uri="{FF2B5EF4-FFF2-40B4-BE49-F238E27FC236}">
                <a16:creationId xmlns:a16="http://schemas.microsoft.com/office/drawing/2014/main" id="{D9D4868E-5BD7-4692-AAB5-C38D0BB434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30" y="292894"/>
            <a:ext cx="1189932" cy="1340768"/>
          </a:xfrm>
          <a:prstGeom prst="rect">
            <a:avLst/>
          </a:prstGeom>
        </p:spPr>
      </p:pic>
      <p:pic>
        <p:nvPicPr>
          <p:cNvPr id="28" name="Picture 27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C29CA27F-F88C-4E21-96B9-EB67C03ABE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18" y="6074757"/>
            <a:ext cx="775453" cy="773030"/>
          </a:xfrm>
          <a:prstGeom prst="rect">
            <a:avLst/>
          </a:prstGeom>
        </p:spPr>
      </p:pic>
      <p:pic>
        <p:nvPicPr>
          <p:cNvPr id="29" name="Picture 28" descr="A group of brown and white bird standing on a wooden surface&#10;&#10;Description automatically generated">
            <a:extLst>
              <a:ext uri="{FF2B5EF4-FFF2-40B4-BE49-F238E27FC236}">
                <a16:creationId xmlns:a16="http://schemas.microsoft.com/office/drawing/2014/main" id="{E147E10F-A587-4FCD-A83B-4E99572609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9569"/>
            <a:ext cx="1141420" cy="12626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EB5E61-EA4A-49D2-8FF9-B516583DB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3" y="3554328"/>
            <a:ext cx="884014" cy="1477144"/>
          </a:xfrm>
          <a:prstGeom prst="rect">
            <a:avLst/>
          </a:prstGeom>
        </p:spPr>
      </p:pic>
      <p:pic>
        <p:nvPicPr>
          <p:cNvPr id="31" name="Picture 30" descr="A picture containing table&#10;&#10;Description automatically generated">
            <a:extLst>
              <a:ext uri="{FF2B5EF4-FFF2-40B4-BE49-F238E27FC236}">
                <a16:creationId xmlns:a16="http://schemas.microsoft.com/office/drawing/2014/main" id="{59883B37-47B5-444D-9159-83B875EADD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94" y="6074756"/>
            <a:ext cx="1169012" cy="737939"/>
          </a:xfrm>
          <a:prstGeom prst="rect">
            <a:avLst/>
          </a:prstGeom>
        </p:spPr>
      </p:pic>
      <p:pic>
        <p:nvPicPr>
          <p:cNvPr id="32" name="Picture 31" descr="A picture containing table, sitting, indoor, wall&#10;&#10;Description automatically generated">
            <a:extLst>
              <a:ext uri="{FF2B5EF4-FFF2-40B4-BE49-F238E27FC236}">
                <a16:creationId xmlns:a16="http://schemas.microsoft.com/office/drawing/2014/main" id="{3F52514B-A349-48B7-A64C-4CA052BF1C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91" y="5820744"/>
            <a:ext cx="1441249" cy="9668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49180F-5C61-403C-9DEE-95C8D7C83F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979843"/>
            <a:ext cx="954812" cy="783244"/>
          </a:xfrm>
          <a:prstGeom prst="rect">
            <a:avLst/>
          </a:prstGeom>
        </p:spPr>
      </p:pic>
      <p:pic>
        <p:nvPicPr>
          <p:cNvPr id="34" name="Picture Placeholder 7">
            <a:extLst>
              <a:ext uri="{FF2B5EF4-FFF2-40B4-BE49-F238E27FC236}">
                <a16:creationId xmlns:a16="http://schemas.microsoft.com/office/drawing/2014/main" id="{A20E7330-A208-4376-9B94-A26F46E727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00" y="2647383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4048F474-044B-4FC0-8943-0E4A6D82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73930"/>
            <a:ext cx="2111850" cy="113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 picture containing outdoor, standing&#10;&#10;Description automatically generated">
            <a:extLst>
              <a:ext uri="{FF2B5EF4-FFF2-40B4-BE49-F238E27FC236}">
                <a16:creationId xmlns:a16="http://schemas.microsoft.com/office/drawing/2014/main" id="{CCFC868E-5922-486B-9413-B9E0EE7B75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30" y="295397"/>
            <a:ext cx="1189932" cy="1340768"/>
          </a:xfrm>
          <a:prstGeom prst="rect">
            <a:avLst/>
          </a:prstGeom>
        </p:spPr>
      </p:pic>
      <p:pic>
        <p:nvPicPr>
          <p:cNvPr id="43" name="Picture Placeholder 7">
            <a:extLst>
              <a:ext uri="{FF2B5EF4-FFF2-40B4-BE49-F238E27FC236}">
                <a16:creationId xmlns:a16="http://schemas.microsoft.com/office/drawing/2014/main" id="{A357BD68-4D07-4317-A501-44B59CB236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00" y="2649886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  <p:pic>
        <p:nvPicPr>
          <p:cNvPr id="45" name="Picture 44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4B8EE4E3-767A-4629-B2E6-D9AB7EC0EB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18" y="6052039"/>
            <a:ext cx="775453" cy="773030"/>
          </a:xfrm>
          <a:prstGeom prst="rect">
            <a:avLst/>
          </a:prstGeom>
        </p:spPr>
      </p:pic>
      <p:pic>
        <p:nvPicPr>
          <p:cNvPr id="46" name="Picture 45" descr="A group of brown and white bird standing on a wooden surface&#10;&#10;Description automatically generated">
            <a:extLst>
              <a:ext uri="{FF2B5EF4-FFF2-40B4-BE49-F238E27FC236}">
                <a16:creationId xmlns:a16="http://schemas.microsoft.com/office/drawing/2014/main" id="{C37A1125-5EBC-4544-BF65-55E3BDDB4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6851"/>
            <a:ext cx="1141420" cy="1262633"/>
          </a:xfrm>
          <a:prstGeom prst="rect">
            <a:avLst/>
          </a:prstGeom>
        </p:spPr>
      </p:pic>
      <p:pic>
        <p:nvPicPr>
          <p:cNvPr id="47" name="Picture 46" descr="A picture containing outdoor, standing&#10;&#10;Description automatically generated">
            <a:extLst>
              <a:ext uri="{FF2B5EF4-FFF2-40B4-BE49-F238E27FC236}">
                <a16:creationId xmlns:a16="http://schemas.microsoft.com/office/drawing/2014/main" id="{DB32F12A-C824-4C13-B894-B7A393A15A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30" y="272679"/>
            <a:ext cx="1189932" cy="1340768"/>
          </a:xfrm>
          <a:prstGeom prst="rect">
            <a:avLst/>
          </a:prstGeom>
        </p:spPr>
      </p:pic>
      <p:pic>
        <p:nvPicPr>
          <p:cNvPr id="48" name="Picture Placeholder 7">
            <a:extLst>
              <a:ext uri="{FF2B5EF4-FFF2-40B4-BE49-F238E27FC236}">
                <a16:creationId xmlns:a16="http://schemas.microsoft.com/office/drawing/2014/main" id="{FB0D61BF-44D3-4A1F-B2EF-6C96604EF4E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00" y="2627168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906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0B78-2A18-4C17-AFF3-C0B1C87BF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2522710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Thank you </a:t>
            </a:r>
            <a:br>
              <a:rPr lang="en-US" sz="8000" dirty="0"/>
            </a:br>
            <a:r>
              <a:rPr lang="en-US" sz="8000" dirty="0"/>
              <a:t>so much!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F22DB40-6BD1-4A8D-BD60-ADDB55176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09DDBD8-9279-4438-88B4-BE81526C122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" name="Picture 19" descr="A basket filled with fruit&#10;&#10;Description automatically generated">
            <a:extLst>
              <a:ext uri="{FF2B5EF4-FFF2-40B4-BE49-F238E27FC236}">
                <a16:creationId xmlns:a16="http://schemas.microsoft.com/office/drawing/2014/main" id="{EAF2DB19-73D1-46D3-89F9-4E91A5089E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" y="5854367"/>
            <a:ext cx="1050543" cy="908720"/>
          </a:xfrm>
          <a:prstGeom prst="rect">
            <a:avLst/>
          </a:prstGeom>
        </p:spPr>
      </p:pic>
      <p:pic>
        <p:nvPicPr>
          <p:cNvPr id="21" name="Picture 20" descr="A picture containing food&#10;&#10;Description automatically generated">
            <a:extLst>
              <a:ext uri="{FF2B5EF4-FFF2-40B4-BE49-F238E27FC236}">
                <a16:creationId xmlns:a16="http://schemas.microsoft.com/office/drawing/2014/main" id="{7F51FBB9-5CF6-4FD6-BA65-72D177CCEC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" y="4425074"/>
            <a:ext cx="895326" cy="898837"/>
          </a:xfrm>
          <a:prstGeom prst="rect">
            <a:avLst/>
          </a:prstGeom>
        </p:spPr>
      </p:pic>
      <p:pic>
        <p:nvPicPr>
          <p:cNvPr id="22" name="Picture 21" descr="A picture containing indoor, remote&#10;&#10;Description automatically generated">
            <a:extLst>
              <a:ext uri="{FF2B5EF4-FFF2-40B4-BE49-F238E27FC236}">
                <a16:creationId xmlns:a16="http://schemas.microsoft.com/office/drawing/2014/main" id="{4ACDAFA4-6C00-43D5-BAE4-EEABE2B0BE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71" y="6093296"/>
            <a:ext cx="1015375" cy="764704"/>
          </a:xfrm>
          <a:prstGeom prst="rect">
            <a:avLst/>
          </a:prstGeom>
        </p:spPr>
      </p:pic>
      <p:pic>
        <p:nvPicPr>
          <p:cNvPr id="23" name="Picture 22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E532B10D-9142-4961-A236-0A753370C1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56" y="5733256"/>
            <a:ext cx="1517480" cy="1029831"/>
          </a:xfrm>
          <a:prstGeom prst="rect">
            <a:avLst/>
          </a:prstGeom>
        </p:spPr>
      </p:pic>
      <p:pic>
        <p:nvPicPr>
          <p:cNvPr id="27" name="Picture 26" descr="A picture containing outdoor, standing&#10;&#10;Description automatically generated">
            <a:extLst>
              <a:ext uri="{FF2B5EF4-FFF2-40B4-BE49-F238E27FC236}">
                <a16:creationId xmlns:a16="http://schemas.microsoft.com/office/drawing/2014/main" id="{D9D4868E-5BD7-4692-AAB5-C38D0BB434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30" y="292894"/>
            <a:ext cx="1189932" cy="1340768"/>
          </a:xfrm>
          <a:prstGeom prst="rect">
            <a:avLst/>
          </a:prstGeom>
        </p:spPr>
      </p:pic>
      <p:pic>
        <p:nvPicPr>
          <p:cNvPr id="28" name="Picture 27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C29CA27F-F88C-4E21-96B9-EB67C03ABE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18" y="6074757"/>
            <a:ext cx="775453" cy="773030"/>
          </a:xfrm>
          <a:prstGeom prst="rect">
            <a:avLst/>
          </a:prstGeom>
        </p:spPr>
      </p:pic>
      <p:pic>
        <p:nvPicPr>
          <p:cNvPr id="29" name="Picture 28" descr="A group of brown and white bird standing on a wooden surface&#10;&#10;Description automatically generated">
            <a:extLst>
              <a:ext uri="{FF2B5EF4-FFF2-40B4-BE49-F238E27FC236}">
                <a16:creationId xmlns:a16="http://schemas.microsoft.com/office/drawing/2014/main" id="{E147E10F-A587-4FCD-A83B-4E99572609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9569"/>
            <a:ext cx="1141420" cy="12626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EB5E61-EA4A-49D2-8FF9-B516583DB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3" y="3554328"/>
            <a:ext cx="884014" cy="1477144"/>
          </a:xfrm>
          <a:prstGeom prst="rect">
            <a:avLst/>
          </a:prstGeom>
        </p:spPr>
      </p:pic>
      <p:pic>
        <p:nvPicPr>
          <p:cNvPr id="31" name="Picture 30" descr="A picture containing table&#10;&#10;Description automatically generated">
            <a:extLst>
              <a:ext uri="{FF2B5EF4-FFF2-40B4-BE49-F238E27FC236}">
                <a16:creationId xmlns:a16="http://schemas.microsoft.com/office/drawing/2014/main" id="{59883B37-47B5-444D-9159-83B875EADD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01702"/>
            <a:ext cx="1169012" cy="737939"/>
          </a:xfrm>
          <a:prstGeom prst="rect">
            <a:avLst/>
          </a:prstGeom>
        </p:spPr>
      </p:pic>
      <p:pic>
        <p:nvPicPr>
          <p:cNvPr id="32" name="Picture 31" descr="A picture containing table, sitting, indoor, wall&#10;&#10;Description automatically generated">
            <a:extLst>
              <a:ext uri="{FF2B5EF4-FFF2-40B4-BE49-F238E27FC236}">
                <a16:creationId xmlns:a16="http://schemas.microsoft.com/office/drawing/2014/main" id="{3F52514B-A349-48B7-A64C-4CA052BF1C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55" y="5825308"/>
            <a:ext cx="1441249" cy="9668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49180F-5C61-403C-9DEE-95C8D7C83F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979843"/>
            <a:ext cx="954812" cy="783244"/>
          </a:xfrm>
          <a:prstGeom prst="rect">
            <a:avLst/>
          </a:prstGeom>
        </p:spPr>
      </p:pic>
      <p:pic>
        <p:nvPicPr>
          <p:cNvPr id="34" name="Picture Placeholder 7">
            <a:extLst>
              <a:ext uri="{FF2B5EF4-FFF2-40B4-BE49-F238E27FC236}">
                <a16:creationId xmlns:a16="http://schemas.microsoft.com/office/drawing/2014/main" id="{A20E7330-A208-4376-9B94-A26F46E727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00" y="2647383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  <p:pic>
        <p:nvPicPr>
          <p:cNvPr id="35" name="Audio 5">
            <a:hlinkClick r:id="" action="ppaction://media"/>
            <a:extLst>
              <a:ext uri="{FF2B5EF4-FFF2-40B4-BE49-F238E27FC236}">
                <a16:creationId xmlns:a16="http://schemas.microsoft.com/office/drawing/2014/main" id="{0866C78B-11A9-4B72-998D-A31E310956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4048F474-044B-4FC0-8943-0E4A6D82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73930"/>
            <a:ext cx="2111850" cy="113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 picture containing outdoor, standing&#10;&#10;Description automatically generated">
            <a:extLst>
              <a:ext uri="{FF2B5EF4-FFF2-40B4-BE49-F238E27FC236}">
                <a16:creationId xmlns:a16="http://schemas.microsoft.com/office/drawing/2014/main" id="{CCFC868E-5922-486B-9413-B9E0EE7B75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30" y="295397"/>
            <a:ext cx="1189932" cy="1340768"/>
          </a:xfrm>
          <a:prstGeom prst="rect">
            <a:avLst/>
          </a:prstGeom>
        </p:spPr>
      </p:pic>
      <p:pic>
        <p:nvPicPr>
          <p:cNvPr id="43" name="Picture Placeholder 7">
            <a:extLst>
              <a:ext uri="{FF2B5EF4-FFF2-40B4-BE49-F238E27FC236}">
                <a16:creationId xmlns:a16="http://schemas.microsoft.com/office/drawing/2014/main" id="{A357BD68-4D07-4317-A501-44B59CB236F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00" y="2649886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  <p:pic>
        <p:nvPicPr>
          <p:cNvPr id="44" name="Picture 43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6EF8BFC4-C5B1-48AE-9449-CCA1A63535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56" y="5710538"/>
            <a:ext cx="1517480" cy="1029831"/>
          </a:xfrm>
          <a:prstGeom prst="rect">
            <a:avLst/>
          </a:prstGeom>
        </p:spPr>
      </p:pic>
      <p:pic>
        <p:nvPicPr>
          <p:cNvPr id="45" name="Picture 44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4B8EE4E3-767A-4629-B2E6-D9AB7EC0EB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18" y="6052039"/>
            <a:ext cx="775453" cy="773030"/>
          </a:xfrm>
          <a:prstGeom prst="rect">
            <a:avLst/>
          </a:prstGeom>
        </p:spPr>
      </p:pic>
      <p:pic>
        <p:nvPicPr>
          <p:cNvPr id="46" name="Picture 45" descr="A group of brown and white bird standing on a wooden surface&#10;&#10;Description automatically generated">
            <a:extLst>
              <a:ext uri="{FF2B5EF4-FFF2-40B4-BE49-F238E27FC236}">
                <a16:creationId xmlns:a16="http://schemas.microsoft.com/office/drawing/2014/main" id="{C37A1125-5EBC-4544-BF65-55E3BDDB4D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6851"/>
            <a:ext cx="1141420" cy="1262633"/>
          </a:xfrm>
          <a:prstGeom prst="rect">
            <a:avLst/>
          </a:prstGeom>
        </p:spPr>
      </p:pic>
      <p:pic>
        <p:nvPicPr>
          <p:cNvPr id="47" name="Picture 46" descr="A picture containing outdoor, standing&#10;&#10;Description automatically generated">
            <a:extLst>
              <a:ext uri="{FF2B5EF4-FFF2-40B4-BE49-F238E27FC236}">
                <a16:creationId xmlns:a16="http://schemas.microsoft.com/office/drawing/2014/main" id="{DB32F12A-C824-4C13-B894-B7A393A15A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30" y="272679"/>
            <a:ext cx="1189932" cy="1340768"/>
          </a:xfrm>
          <a:prstGeom prst="rect">
            <a:avLst/>
          </a:prstGeom>
        </p:spPr>
      </p:pic>
      <p:pic>
        <p:nvPicPr>
          <p:cNvPr id="48" name="Picture Placeholder 7">
            <a:extLst>
              <a:ext uri="{FF2B5EF4-FFF2-40B4-BE49-F238E27FC236}">
                <a16:creationId xmlns:a16="http://schemas.microsoft.com/office/drawing/2014/main" id="{FB0D61BF-44D3-4A1F-B2EF-6C96604EF4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9600" y="2627168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08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463D-965C-44DC-AD29-F3B23BBC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48681"/>
            <a:ext cx="11247040" cy="5832647"/>
          </a:xfrm>
        </p:spPr>
        <p:txBody>
          <a:bodyPr>
            <a:normAutofit/>
          </a:bodyPr>
          <a:lstStyle/>
          <a:p>
            <a:r>
              <a:rPr lang="en-US" dirty="0"/>
              <a:t>Test 2 on Dec 2-3. </a:t>
            </a:r>
          </a:p>
          <a:p>
            <a:pPr lvl="1"/>
            <a:r>
              <a:rPr lang="en-US" dirty="0"/>
              <a:t>Extra office hours?  When? </a:t>
            </a:r>
          </a:p>
          <a:p>
            <a:pPr lvl="1"/>
            <a:endParaRPr lang="en-US" dirty="0"/>
          </a:p>
          <a:p>
            <a:r>
              <a:rPr lang="en-US" dirty="0"/>
              <a:t>No lab or quiz next week. </a:t>
            </a:r>
          </a:p>
          <a:p>
            <a:pPr lvl="1"/>
            <a:r>
              <a:rPr lang="en-US" dirty="0"/>
              <a:t>Only one more drill to be posted </a:t>
            </a:r>
          </a:p>
          <a:p>
            <a:endParaRPr lang="en-US" dirty="0"/>
          </a:p>
          <a:p>
            <a:r>
              <a:rPr lang="en-US" dirty="0"/>
              <a:t>If I did not reply to your email, or promised to do something and didn’t,  please email me again! </a:t>
            </a:r>
          </a:p>
          <a:p>
            <a:endParaRPr lang="en-US" dirty="0"/>
          </a:p>
        </p:txBody>
      </p:sp>
      <p:pic>
        <p:nvPicPr>
          <p:cNvPr id="5" name="Picture 6" descr="C:\Users\kol\AppData\Local\Microsoft\Windows\INetCache\IE\7BILEGCX\segreteria1[1].gif">
            <a:extLst>
              <a:ext uri="{FF2B5EF4-FFF2-40B4-BE49-F238E27FC236}">
                <a16:creationId xmlns:a16="http://schemas.microsoft.com/office/drawing/2014/main" id="{23306CD0-1675-41A7-8349-E19E470D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124744"/>
            <a:ext cx="2463949" cy="16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5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A197-AD4F-4A15-85AA-E94EA7B1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801E1-E4D8-404A-8F26-9D757232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044427" cy="52577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 to language of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Reasoning in propositional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Predicate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Proofs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Basic structures: relations and strings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Recursive definitions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Counting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Logic for algorithms </a:t>
            </a:r>
          </a:p>
          <a:p>
            <a:endParaRPr lang="en-US" dirty="0"/>
          </a:p>
        </p:txBody>
      </p:sp>
      <p:pic>
        <p:nvPicPr>
          <p:cNvPr id="49" name="Picture 48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D6C608B0-BE77-4F89-93D7-50E59B29D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57" y="5371426"/>
            <a:ext cx="1451335" cy="1093036"/>
          </a:xfrm>
          <a:prstGeom prst="rect">
            <a:avLst/>
          </a:prstGeom>
        </p:spPr>
      </p:pic>
      <p:pic>
        <p:nvPicPr>
          <p:cNvPr id="21" name="Picture 20" descr="A picture containing food&#10;&#10;Description automatically generated">
            <a:extLst>
              <a:ext uri="{FF2B5EF4-FFF2-40B4-BE49-F238E27FC236}">
                <a16:creationId xmlns:a16="http://schemas.microsoft.com/office/drawing/2014/main" id="{E0B73401-DF18-44E0-B084-220061B3C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07" y="4844156"/>
            <a:ext cx="895326" cy="898837"/>
          </a:xfrm>
          <a:prstGeom prst="rect">
            <a:avLst/>
          </a:prstGeom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CE371AA1-0FE1-426B-A375-740A74991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30" y="4924604"/>
            <a:ext cx="1169012" cy="737939"/>
          </a:xfrm>
          <a:prstGeom prst="rect">
            <a:avLst/>
          </a:prstGeom>
        </p:spPr>
      </p:pic>
      <p:pic>
        <p:nvPicPr>
          <p:cNvPr id="23" name="Picture 22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2979BAF0-BA77-422D-A7B7-4BC06919F1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012" y="4182844"/>
            <a:ext cx="1517480" cy="1029831"/>
          </a:xfrm>
          <a:prstGeom prst="rect">
            <a:avLst/>
          </a:prstGeom>
        </p:spPr>
      </p:pic>
      <p:pic>
        <p:nvPicPr>
          <p:cNvPr id="24" name="Picture 23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F2419C73-5466-450B-9C9A-A510777CC4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51" y="1844824"/>
            <a:ext cx="775453" cy="773030"/>
          </a:xfrm>
          <a:prstGeom prst="rect">
            <a:avLst/>
          </a:prstGeom>
        </p:spPr>
      </p:pic>
      <p:pic>
        <p:nvPicPr>
          <p:cNvPr id="25" name="Picture 24" descr="A group of brown and white bird standing on a wooden surface&#10;&#10;Description automatically generated">
            <a:extLst>
              <a:ext uri="{FF2B5EF4-FFF2-40B4-BE49-F238E27FC236}">
                <a16:creationId xmlns:a16="http://schemas.microsoft.com/office/drawing/2014/main" id="{BCD73FEF-4DD1-4FB0-912F-E1773FC5ED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6851"/>
            <a:ext cx="1141420" cy="1262633"/>
          </a:xfrm>
          <a:prstGeom prst="rect">
            <a:avLst/>
          </a:prstGeom>
        </p:spPr>
      </p:pic>
      <p:pic>
        <p:nvPicPr>
          <p:cNvPr id="26" name="Picture 25" descr="A picture containing outdoor, standing&#10;&#10;Description automatically generated">
            <a:extLst>
              <a:ext uri="{FF2B5EF4-FFF2-40B4-BE49-F238E27FC236}">
                <a16:creationId xmlns:a16="http://schemas.microsoft.com/office/drawing/2014/main" id="{90D14D25-303B-4339-A0A3-818F60B0DA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38" y="3520278"/>
            <a:ext cx="1189932" cy="1340768"/>
          </a:xfrm>
          <a:prstGeom prst="rect">
            <a:avLst/>
          </a:prstGeom>
        </p:spPr>
      </p:pic>
      <p:pic>
        <p:nvPicPr>
          <p:cNvPr id="27" name="Picture Placeholder 7">
            <a:extLst>
              <a:ext uri="{FF2B5EF4-FFF2-40B4-BE49-F238E27FC236}">
                <a16:creationId xmlns:a16="http://schemas.microsoft.com/office/drawing/2014/main" id="{C04A1CFC-8F41-49DA-B0D1-EBFDB2275F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b="1648"/>
          <a:stretch>
            <a:fillRect/>
          </a:stretch>
        </p:blipFill>
        <p:spPr>
          <a:xfrm>
            <a:off x="8574361" y="924134"/>
            <a:ext cx="1091612" cy="1140768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AFCBBC8-9CC0-4943-BE4C-FCD856BD10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39" y="1916832"/>
            <a:ext cx="1379801" cy="11702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A23A17-401B-4CD2-BA41-65451B090F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94" y="2648686"/>
            <a:ext cx="918213" cy="984349"/>
          </a:xfrm>
          <a:prstGeom prst="rect">
            <a:avLst/>
          </a:prstGeom>
        </p:spPr>
      </p:pic>
      <p:pic>
        <p:nvPicPr>
          <p:cNvPr id="31" name="Picture 30" descr="Kitten looking at its reflection at the mirror&#10;&#10;https://commons.wikimedia.org/wiki/File:Kitten_and_partial_reflection_in_mirror.jpg &#10;&#10;by Paul Reynolds&#10;">
            <a:extLst>
              <a:ext uri="{FF2B5EF4-FFF2-40B4-BE49-F238E27FC236}">
                <a16:creationId xmlns:a16="http://schemas.microsoft.com/office/drawing/2014/main" id="{D4B03A68-A294-4CA4-9BEA-6A77863115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117" y="3284984"/>
            <a:ext cx="983097" cy="992698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613E18B-D3BA-4407-B27B-2B59178513F9}"/>
              </a:ext>
            </a:extLst>
          </p:cNvPr>
          <p:cNvGrpSpPr/>
          <p:nvPr/>
        </p:nvGrpSpPr>
        <p:grpSpPr>
          <a:xfrm>
            <a:off x="10070171" y="5517232"/>
            <a:ext cx="1690686" cy="1218151"/>
            <a:chOff x="7896200" y="3284984"/>
            <a:chExt cx="3208584" cy="221084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96FDBBF-A09B-468C-866B-70EF4656E5C9}"/>
                </a:ext>
              </a:extLst>
            </p:cNvPr>
            <p:cNvSpPr/>
            <p:nvPr/>
          </p:nvSpPr>
          <p:spPr>
            <a:xfrm>
              <a:off x="7896200" y="3861048"/>
              <a:ext cx="720080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Al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C99A8E-E330-4670-A752-5935745F2026}"/>
                </a:ext>
              </a:extLst>
            </p:cNvPr>
            <p:cNvSpPr/>
            <p:nvPr/>
          </p:nvSpPr>
          <p:spPr>
            <a:xfrm>
              <a:off x="8976320" y="3284984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Beth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4608130-8C10-487E-A7D5-F184A75C35D8}"/>
                </a:ext>
              </a:extLst>
            </p:cNvPr>
            <p:cNvSpPr/>
            <p:nvPr/>
          </p:nvSpPr>
          <p:spPr>
            <a:xfrm>
              <a:off x="10211580" y="3855571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Cora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39480B-BE47-4A63-B21C-1590B2F51250}"/>
                </a:ext>
              </a:extLst>
            </p:cNvPr>
            <p:cNvSpPr/>
            <p:nvPr/>
          </p:nvSpPr>
          <p:spPr>
            <a:xfrm>
              <a:off x="8426745" y="4919769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Eli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223BAA-D21F-4C6D-B4B3-9B97E1893D5A}"/>
                </a:ext>
              </a:extLst>
            </p:cNvPr>
            <p:cNvSpPr/>
            <p:nvPr/>
          </p:nvSpPr>
          <p:spPr>
            <a:xfrm>
              <a:off x="9940317" y="4919769"/>
              <a:ext cx="8932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Dan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B3246C6-36F9-44A0-A453-5A71BD3F87B8}"/>
                </a:ext>
              </a:extLst>
            </p:cNvPr>
            <p:cNvCxnSpPr>
              <a:cxnSpLocks/>
              <a:stCxn id="33" idx="0"/>
              <a:endCxn id="35" idx="2"/>
            </p:cNvCxnSpPr>
            <p:nvPr/>
          </p:nvCxnSpPr>
          <p:spPr>
            <a:xfrm flipV="1">
              <a:off x="8256240" y="3573016"/>
              <a:ext cx="720080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EA4F93-674F-484A-8D00-50DD1BE4BFC5}"/>
                </a:ext>
              </a:extLst>
            </p:cNvPr>
            <p:cNvCxnSpPr>
              <a:cxnSpLocks/>
              <a:stCxn id="33" idx="6"/>
              <a:endCxn id="36" idx="2"/>
            </p:cNvCxnSpPr>
            <p:nvPr/>
          </p:nvCxnSpPr>
          <p:spPr>
            <a:xfrm flipV="1">
              <a:off x="8616280" y="4143603"/>
              <a:ext cx="1595300" cy="5477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DE01C47-715D-4C8F-A130-B3EAB7EA29F7}"/>
                </a:ext>
              </a:extLst>
            </p:cNvPr>
            <p:cNvCxnSpPr>
              <a:cxnSpLocks/>
              <a:stCxn id="36" idx="0"/>
              <a:endCxn id="35" idx="6"/>
            </p:cNvCxnSpPr>
            <p:nvPr/>
          </p:nvCxnSpPr>
          <p:spPr>
            <a:xfrm flipH="1" flipV="1">
              <a:off x="9869524" y="3573016"/>
              <a:ext cx="788658" cy="28255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367578C-EC05-48C2-A62D-96D525504187}"/>
                </a:ext>
              </a:extLst>
            </p:cNvPr>
            <p:cNvCxnSpPr>
              <a:cxnSpLocks/>
              <a:stCxn id="37" idx="1"/>
              <a:endCxn id="33" idx="4"/>
            </p:cNvCxnSpPr>
            <p:nvPr/>
          </p:nvCxnSpPr>
          <p:spPr>
            <a:xfrm flipH="1" flipV="1">
              <a:off x="8256240" y="4437112"/>
              <a:ext cx="301312" cy="56702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76C1BB3-5177-43F7-BCC3-A732A0D4D17D}"/>
                </a:ext>
              </a:extLst>
            </p:cNvPr>
            <p:cNvCxnSpPr>
              <a:cxnSpLocks/>
              <a:stCxn id="37" idx="7"/>
              <a:endCxn id="36" idx="3"/>
            </p:cNvCxnSpPr>
            <p:nvPr/>
          </p:nvCxnSpPr>
          <p:spPr>
            <a:xfrm flipV="1">
              <a:off x="9189142" y="4347272"/>
              <a:ext cx="1153245" cy="65686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C6E6CEE-7AD0-4FCF-AA10-7882F50CBC43}"/>
                </a:ext>
              </a:extLst>
            </p:cNvPr>
            <p:cNvCxnSpPr>
              <a:cxnSpLocks/>
              <a:stCxn id="38" idx="2"/>
              <a:endCxn id="37" idx="6"/>
            </p:cNvCxnSpPr>
            <p:nvPr/>
          </p:nvCxnSpPr>
          <p:spPr>
            <a:xfrm flipH="1">
              <a:off x="9319949" y="5207801"/>
              <a:ext cx="62036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287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0F06-424A-4856-AB0E-E20FFD2F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C458-EFE4-40FB-BED4-6C214E9D7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8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73F18-FAC7-453C-A001-9736C5B1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70254-CEF5-4414-92BF-177F231A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5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477D-EFF2-4F75-A534-0EFEB836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C2A1-1A39-4FED-AC59-971C27370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8B4F-4768-427E-9DEE-3A678742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D19D-D26E-4041-AD0C-287E62D50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1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67D1-B40F-4E78-9A13-4CA428A0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7C150-5ED0-484E-BD01-60D53527D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C54B-525A-4800-AA23-85A30B6F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641"/>
            <a:ext cx="10972800" cy="59375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57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104</Words>
  <Application>Microsoft Office PowerPoint</Application>
  <PresentationFormat>Widescreen</PresentationFormat>
  <Paragraphs>32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COMP 1002: tutorial 10</vt:lpstr>
      <vt:lpstr>PowerPoint Presentation</vt:lpstr>
      <vt:lpstr>Review </vt:lpstr>
      <vt:lpstr>Questions? Comments?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so much!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6901: tutorial 3</dc:title>
  <dc:creator>Antonina Kolokolova</dc:creator>
  <cp:lastModifiedBy>Antonina Kolokolova</cp:lastModifiedBy>
  <cp:revision>158</cp:revision>
  <dcterms:created xsi:type="dcterms:W3CDTF">2020-10-02T15:01:02Z</dcterms:created>
  <dcterms:modified xsi:type="dcterms:W3CDTF">2020-11-27T16:32:49Z</dcterms:modified>
</cp:coreProperties>
</file>